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FBCCF60-23A9-45D5-A2CE-DBBC71D6EAA0}" type="datetimeFigureOut">
              <a:rPr lang="ru-RU" smtClean="0"/>
              <a:t>13.03.2016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A3B36E2-C598-4EF8-873F-843E11FDC126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800" dirty="0" smtClean="0">
                <a:solidFill>
                  <a:srgbClr val="FF0000"/>
                </a:solidFill>
              </a:rPr>
              <a:t>МОИ ДРУЗЬЯ!</a:t>
            </a:r>
            <a:endParaRPr lang="ru-RU" sz="8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66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Кадырова </a:t>
            </a:r>
            <a:r>
              <a:rPr lang="ru-RU" sz="2800" dirty="0" err="1" smtClean="0">
                <a:solidFill>
                  <a:srgbClr val="FFFF00"/>
                </a:solidFill>
              </a:rPr>
              <a:t>Айше</a:t>
            </a:r>
            <a:r>
              <a:rPr lang="ru-RU" sz="2800" dirty="0" smtClean="0">
                <a:solidFill>
                  <a:srgbClr val="FFFF00"/>
                </a:solidFill>
              </a:rPr>
              <a:t> самая добрая!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  <p:extLst>
      <p:ext uri="{BB962C8B-B14F-4D97-AF65-F5344CB8AC3E}">
        <p14:creationId xmlns:p14="http://schemas.microsoft.com/office/powerpoint/2010/main" val="213637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err="1" smtClean="0"/>
              <a:t>Булдов</a:t>
            </a:r>
            <a:r>
              <a:rPr lang="ru-RU" sz="4000" dirty="0" smtClean="0"/>
              <a:t> Данил самый весёлый!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303" y="1600200"/>
            <a:ext cx="3531393" cy="4708525"/>
          </a:xfrm>
        </p:spPr>
      </p:pic>
    </p:spTree>
    <p:extLst>
      <p:ext uri="{BB962C8B-B14F-4D97-AF65-F5344CB8AC3E}">
        <p14:creationId xmlns:p14="http://schemas.microsoft.com/office/powerpoint/2010/main" val="333108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Эмир </a:t>
            </a:r>
            <a:r>
              <a:rPr lang="ru-RU" dirty="0" err="1" smtClean="0"/>
              <a:t>Бужуров</a:t>
            </a:r>
            <a:r>
              <a:rPr lang="ru-RU" dirty="0"/>
              <a:t> </a:t>
            </a:r>
            <a:r>
              <a:rPr lang="ru-RU" dirty="0" smtClean="0"/>
              <a:t>самый </a:t>
            </a:r>
            <a:r>
              <a:rPr lang="ru-RU" dirty="0" err="1" smtClean="0"/>
              <a:t>интелегентный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492" y="1600200"/>
            <a:ext cx="3139016" cy="4708525"/>
          </a:xfrm>
        </p:spPr>
      </p:pic>
    </p:spTree>
    <p:extLst>
      <p:ext uri="{BB962C8B-B14F-4D97-AF65-F5344CB8AC3E}">
        <p14:creationId xmlns:p14="http://schemas.microsoft.com/office/powerpoint/2010/main" val="13202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Зинединов</a:t>
            </a:r>
            <a:r>
              <a:rPr lang="ru-RU" dirty="0" smtClean="0"/>
              <a:t> Эдем</a:t>
            </a:r>
            <a:r>
              <a:rPr lang="ru-RU" dirty="0"/>
              <a:t> </a:t>
            </a:r>
            <a:r>
              <a:rPr lang="ru-RU" dirty="0" smtClean="0"/>
              <a:t>самый спортивный!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492" y="1600200"/>
            <a:ext cx="3139016" cy="4708525"/>
          </a:xfrm>
        </p:spPr>
      </p:pic>
    </p:spTree>
    <p:extLst>
      <p:ext uri="{BB962C8B-B14F-4D97-AF65-F5344CB8AC3E}">
        <p14:creationId xmlns:p14="http://schemas.microsoft.com/office/powerpoint/2010/main" val="150452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Мамедов Артур самый оригинальный!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983" y="1600200"/>
            <a:ext cx="6278033" cy="4708525"/>
          </a:xfrm>
        </p:spPr>
      </p:pic>
    </p:spTree>
    <p:extLst>
      <p:ext uri="{BB962C8B-B14F-4D97-AF65-F5344CB8AC3E}">
        <p14:creationId xmlns:p14="http://schemas.microsoft.com/office/powerpoint/2010/main" val="109148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Бужуров</a:t>
            </a:r>
            <a:r>
              <a:rPr lang="ru-RU" dirty="0" smtClean="0"/>
              <a:t> Эльдар самый верный!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059" y="1600200"/>
            <a:ext cx="2815882" cy="4708525"/>
          </a:xfrm>
        </p:spPr>
      </p:pic>
    </p:spTree>
    <p:extLst>
      <p:ext uri="{BB962C8B-B14F-4D97-AF65-F5344CB8AC3E}">
        <p14:creationId xmlns:p14="http://schemas.microsoft.com/office/powerpoint/2010/main" val="156130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Федоряк</a:t>
            </a:r>
            <a:r>
              <a:rPr lang="ru-RU" dirty="0" smtClean="0"/>
              <a:t> Настя самая умная!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303" y="1600200"/>
            <a:ext cx="3531393" cy="4708525"/>
          </a:xfrm>
        </p:spPr>
      </p:pic>
    </p:spTree>
    <p:extLst>
      <p:ext uri="{BB962C8B-B14F-4D97-AF65-F5344CB8AC3E}">
        <p14:creationId xmlns:p14="http://schemas.microsoft.com/office/powerpoint/2010/main" val="365027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Кадырова </a:t>
            </a:r>
            <a:r>
              <a:rPr lang="ru-RU" dirty="0" err="1" smtClean="0"/>
              <a:t>Эльзара</a:t>
            </a:r>
            <a:r>
              <a:rPr lang="ru-RU" dirty="0" smtClean="0"/>
              <a:t> самая весёлая!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303" y="1600200"/>
            <a:ext cx="3531393" cy="4708525"/>
          </a:xfrm>
        </p:spPr>
      </p:pic>
    </p:spTree>
    <p:extLst>
      <p:ext uri="{BB962C8B-B14F-4D97-AF65-F5344CB8AC3E}">
        <p14:creationId xmlns:p14="http://schemas.microsoft.com/office/powerpoint/2010/main" val="50348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Лукасевич</a:t>
            </a:r>
            <a:r>
              <a:rPr lang="ru-RU" dirty="0" smtClean="0"/>
              <a:t> Вова самый интересный!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059" y="1600200"/>
            <a:ext cx="2815882" cy="4708525"/>
          </a:xfrm>
        </p:spPr>
      </p:pic>
    </p:spTree>
    <p:extLst>
      <p:ext uri="{BB962C8B-B14F-4D97-AF65-F5344CB8AC3E}">
        <p14:creationId xmlns:p14="http://schemas.microsoft.com/office/powerpoint/2010/main" val="247455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 дружу со всеми и все в нашем классе </a:t>
            </a:r>
            <a:r>
              <a:rPr lang="ru-RU" err="1" smtClean="0"/>
              <a:t>самые</a:t>
            </a:r>
            <a:r>
              <a:rPr lang="ru-RU" smtClean="0"/>
              <a:t>, самые</a:t>
            </a:r>
            <a:r>
              <a:rPr lang="ru-RU" dirty="0" smtClean="0"/>
              <a:t>!!!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64" y="1600200"/>
            <a:ext cx="7873271" cy="4708525"/>
          </a:xfrm>
        </p:spPr>
      </p:pic>
    </p:spTree>
    <p:extLst>
      <p:ext uri="{BB962C8B-B14F-4D97-AF65-F5344CB8AC3E}">
        <p14:creationId xmlns:p14="http://schemas.microsoft.com/office/powerpoint/2010/main" val="393209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48</TotalTime>
  <Words>61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МОИ ДРУЗЬЯ!</vt:lpstr>
      <vt:lpstr>Кадырова Айше самая добрая!</vt:lpstr>
      <vt:lpstr>Булдов Данил самый весёлый!</vt:lpstr>
      <vt:lpstr>Эмир Бужуров самый интелегентный!</vt:lpstr>
      <vt:lpstr>Зинединов Эдем самый спортивный!</vt:lpstr>
      <vt:lpstr>Мамедов Артур самый оригинальный!</vt:lpstr>
      <vt:lpstr>Бужуров Эльдар самый верный!</vt:lpstr>
      <vt:lpstr>Федоряк Настя самая умная!</vt:lpstr>
      <vt:lpstr>Кадырова Эльзара самая весёлая!</vt:lpstr>
      <vt:lpstr>Лукасевич Вова самый интересный! </vt:lpstr>
      <vt:lpstr>Я дружу со всеми и все в нашем классе самые, самые!!!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МОИ ДРУЗЬЯ!</dc:title>
  <dc:creator>Microsoft Office</dc:creator>
  <cp:lastModifiedBy>Microsoft Office</cp:lastModifiedBy>
  <cp:revision>4</cp:revision>
  <dcterms:created xsi:type="dcterms:W3CDTF">2016-03-13T16:51:39Z</dcterms:created>
  <dcterms:modified xsi:type="dcterms:W3CDTF">2016-03-13T17:40:33Z</dcterms:modified>
</cp:coreProperties>
</file>